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>
      <p:cViewPr varScale="1">
        <p:scale>
          <a:sx n="70" d="100"/>
          <a:sy n="70" d="100"/>
        </p:scale>
        <p:origin x="826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05/01/2018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05/01/2018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05/01/2018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05/01/2018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05/01/2018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05/01/2018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05/01/2018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05/01/2018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05/01/2018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05/01/2018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05/01/2018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02334-7E8B-4320-A1E2-4B05AC15A670}" type="datetimeFigureOut">
              <a:rPr lang="fr-FR" smtClean="0"/>
              <a:pPr/>
              <a:t>05/01/2018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7" name="Picture 43" descr="C:\Users\Tom\AppData\Local\Microsoft\Windows\Temporary Internet Files\Content.IE5\KVSBUKP6\MPj0437356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24" y="5754283"/>
            <a:ext cx="8784976" cy="1080120"/>
          </a:xfrm>
        </p:spPr>
        <p:txBody>
          <a:bodyPr>
            <a:noAutofit/>
          </a:bodyPr>
          <a:lstStyle/>
          <a:p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ATTENTION</a:t>
            </a:r>
            <a:r>
              <a:rPr lang="fr-F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changement à la ligne de tri au self …</a:t>
            </a:r>
            <a:br>
              <a:rPr lang="fr-F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036496" cy="4824536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fr-F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</a:t>
            </a:r>
            <a:r>
              <a:rPr lang="fr-F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traitement </a:t>
            </a:r>
            <a:r>
              <a:rPr lang="fr-F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nos </a:t>
            </a:r>
            <a:r>
              <a:rPr lang="fr-F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déchets et pour répondre à une démarche globale de politique de développement durable, </a:t>
            </a:r>
            <a:r>
              <a:rPr lang="fr-F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L’établissement se dirige </a:t>
            </a:r>
            <a:r>
              <a:rPr lang="fr-F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 le </a:t>
            </a:r>
            <a:endParaRPr lang="fr-FR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fr-F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Bio déchet ». </a:t>
            </a:r>
            <a:endParaRPr lang="fr-FR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 </a:t>
            </a:r>
            <a:r>
              <a:rPr lang="fr-F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déchets seront </a:t>
            </a:r>
            <a:r>
              <a:rPr lang="fr-F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collectés et acheminés </a:t>
            </a:r>
            <a:r>
              <a:rPr lang="fr-F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 un digesteur pour y être </a:t>
            </a:r>
            <a:r>
              <a:rPr lang="fr-F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méthanisée </a:t>
            </a:r>
            <a:r>
              <a:rPr lang="fr-F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 servira par la suite de chauffer un quartier de Rennes.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7B96141-6931-4D93-8875-F4E1522026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Thème écologie - Concept voiture propre</Template>
  <TotalTime>16</TotalTime>
  <Words>35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ATTENTION du changement à la ligne de tri au self 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geste pour notre planète</dc:title>
  <dc:creator>ag2</dc:creator>
  <cp:keywords/>
  <cp:lastModifiedBy>ag2</cp:lastModifiedBy>
  <cp:revision>4</cp:revision>
  <dcterms:created xsi:type="dcterms:W3CDTF">2018-01-05T12:14:54Z</dcterms:created>
  <dcterms:modified xsi:type="dcterms:W3CDTF">2018-01-05T12:31:45Z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TC300073019990</vt:lpwstr>
  </property>
</Properties>
</file>