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49947665359234E-2"/>
          <c:y val="1.5629120554730154E-2"/>
          <c:w val="0.92574848318470648"/>
          <c:h val="0.80918290092878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Gaspillage alimentaire Kg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Feuil1!$A$2:$A$17</c:f>
              <c:strCache>
                <c:ptCount val="16"/>
                <c:pt idx="0">
                  <c:v>Lundi 20 novembre 2017</c:v>
                </c:pt>
                <c:pt idx="1">
                  <c:v>Mardi 21 novembre 2017</c:v>
                </c:pt>
                <c:pt idx="2">
                  <c:v>Jeudi 22 novembre 2017</c:v>
                </c:pt>
                <c:pt idx="3">
                  <c:v>Vendredi 23 novembre 2017</c:v>
                </c:pt>
                <c:pt idx="4">
                  <c:v>Lundi 27 novembre  2017</c:v>
                </c:pt>
                <c:pt idx="5">
                  <c:v>Mardi 28 novembre 2017</c:v>
                </c:pt>
                <c:pt idx="6">
                  <c:v>Jeudi 29 Novembre  2017</c:v>
                </c:pt>
                <c:pt idx="7">
                  <c:v>Vendredi 30 novembre 2017</c:v>
                </c:pt>
                <c:pt idx="8">
                  <c:v> lundi 4 décembre 2017</c:v>
                </c:pt>
                <c:pt idx="9">
                  <c:v>mardi 5 décembre 2017</c:v>
                </c:pt>
                <c:pt idx="10">
                  <c:v>jeudi 7 décembre 2017</c:v>
                </c:pt>
                <c:pt idx="11">
                  <c:v>vendredi 8 décembre 2017</c:v>
                </c:pt>
                <c:pt idx="12">
                  <c:v>lundi 11 décembre 2017</c:v>
                </c:pt>
                <c:pt idx="13">
                  <c:v>mardi 12 décembre 2017</c:v>
                </c:pt>
                <c:pt idx="14">
                  <c:v>jeudi 14 décembre 2017</c:v>
                </c:pt>
                <c:pt idx="15">
                  <c:v>vendredi 15 décembre 2017</c:v>
                </c:pt>
              </c:strCache>
            </c:strRef>
          </c:cat>
          <c:val>
            <c:numRef>
              <c:f>Feuil1!$B$2:$B$17</c:f>
              <c:numCache>
                <c:formatCode>General</c:formatCode>
                <c:ptCount val="16"/>
                <c:pt idx="0">
                  <c:v>70</c:v>
                </c:pt>
                <c:pt idx="1">
                  <c:v>127</c:v>
                </c:pt>
                <c:pt idx="2">
                  <c:v>150</c:v>
                </c:pt>
                <c:pt idx="3">
                  <c:v>110</c:v>
                </c:pt>
                <c:pt idx="4">
                  <c:v>100</c:v>
                </c:pt>
                <c:pt idx="5">
                  <c:v>120</c:v>
                </c:pt>
                <c:pt idx="6">
                  <c:v>78</c:v>
                </c:pt>
                <c:pt idx="7">
                  <c:v>98</c:v>
                </c:pt>
                <c:pt idx="8">
                  <c:v>11</c:v>
                </c:pt>
                <c:pt idx="9">
                  <c:v>33.450000000000003</c:v>
                </c:pt>
                <c:pt idx="10">
                  <c:v>31</c:v>
                </c:pt>
                <c:pt idx="11">
                  <c:v>48.2</c:v>
                </c:pt>
                <c:pt idx="12">
                  <c:v>62</c:v>
                </c:pt>
                <c:pt idx="13">
                  <c:v>48</c:v>
                </c:pt>
                <c:pt idx="1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72367592"/>
        <c:axId val="472369160"/>
      </c:barChart>
      <c:catAx>
        <c:axId val="47236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2369160"/>
        <c:crosses val="autoZero"/>
        <c:auto val="1"/>
        <c:lblAlgn val="ctr"/>
        <c:lblOffset val="100"/>
        <c:noMultiLvlLbl val="0"/>
      </c:catAx>
      <c:valAx>
        <c:axId val="47236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2367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3FECF-0EE5-4805-8212-530B4535AC2D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CB40-744C-41EF-B95A-043EAB31B2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212F1-44C8-4F78-A738-6A81A4E06CCC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1C32-F2FF-4208-9246-1F9181E9AA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2470-44F9-4E0B-AA18-DEDBA3F66867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CE3D-908E-46AE-9EE1-420474C238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272F-2364-45AF-A958-2EA73BF359D5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0165-2502-4331-8711-CA8A7E3CD8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5CC4-E378-4BB4-A7C0-6F3241200304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D70D-80C2-43BB-9163-AD40726946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CA40-5B03-43AC-827E-9493A3ED9B1C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BEFE-A184-4F55-B43B-11E4A4F64E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4EDC-486F-4437-BC0E-2D77CEE2C746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C11C-0B14-400C-9CB9-94BFD90400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649C-83AB-4258-A434-D539D958D00D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E98E-5D5B-44D3-BE7C-B49BE007B3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89F5-5A60-43CE-98DE-378E4F6D25DA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18B3-1058-4C64-B53B-C64B06A071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2FAC-3242-4DD2-A939-8B93D17BC78C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ED61-3317-45EA-88D4-B6AED82C9A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6F5D-9236-407E-92E0-9873C12F50E2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D3D9-94A1-4E18-A971-7511C1692C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2E16F-B8B4-4DF6-A709-B16840BA323B}" type="datetimeFigureOut">
              <a:rPr lang="fr-FR"/>
              <a:pPr>
                <a:defRPr/>
              </a:pPr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1903BE-248C-48D0-9BE9-55404A4084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9229"/>
            <a:ext cx="9144000" cy="112190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Gaspillage alimentaire </a:t>
            </a:r>
            <a:endParaRPr lang="fr-F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689996"/>
              </p:ext>
            </p:extLst>
          </p:nvPr>
        </p:nvGraphicFramePr>
        <p:xfrm>
          <a:off x="-228601" y="2209799"/>
          <a:ext cx="12235543" cy="446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5"/>
          <p:cNvCxnSpPr/>
          <p:nvPr/>
        </p:nvCxnSpPr>
        <p:spPr>
          <a:xfrm flipV="1">
            <a:off x="446314" y="4702629"/>
            <a:ext cx="11506200" cy="108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11168743" y="4169228"/>
            <a:ext cx="1023257" cy="914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50 kg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37457" y="1698172"/>
            <a:ext cx="551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Avant</a:t>
            </a:r>
            <a:r>
              <a:rPr lang="fr-FR" dirty="0" smtClean="0"/>
              <a:t> sensibilisation au gaspillage alimentaire 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248400" y="1698171"/>
            <a:ext cx="527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Après</a:t>
            </a:r>
            <a:r>
              <a:rPr lang="fr-FR" dirty="0" smtClean="0"/>
              <a:t> sensibilisation au gaspillage alimentaire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6324601" y="1469572"/>
            <a:ext cx="43542" cy="530134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1" y="3940628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1" y="3788228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032" y="2819399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0461" y="3282042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3776" y="3058885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6204" y="2144486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6861" y="2688771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2085" y="3282042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77899" y="4515613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59442" y="4439414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33413" y="4384985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7613" y="4809527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7385" y="4809528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99813" y="5266727"/>
            <a:ext cx="324487" cy="30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9262" y="4082143"/>
            <a:ext cx="293915" cy="29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Gaspillage alimentaire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Félicitations !</dc:title>
  <dc:creator>ag2</dc:creator>
  <cp:lastModifiedBy>ag2</cp:lastModifiedBy>
  <cp:revision>25</cp:revision>
  <cp:lastPrinted>2017-12-15T07:31:07Z</cp:lastPrinted>
  <dcterms:created xsi:type="dcterms:W3CDTF">2017-12-04T12:52:04Z</dcterms:created>
  <dcterms:modified xsi:type="dcterms:W3CDTF">2017-12-18T05:31:17Z</dcterms:modified>
</cp:coreProperties>
</file>